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63" r:id="rId7"/>
    <p:sldId id="259" r:id="rId8"/>
    <p:sldId id="265" r:id="rId9"/>
    <p:sldId id="264" r:id="rId10"/>
    <p:sldId id="267" r:id="rId11"/>
    <p:sldId id="266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FRENCH" initials="DF" lastIdx="1" clrIdx="0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89"/>
    <p:restoredTop sz="86418" autoAdjust="0"/>
  </p:normalViewPr>
  <p:slideViewPr>
    <p:cSldViewPr snapToGrid="0" snapToObjects="1">
      <p:cViewPr varScale="1">
        <p:scale>
          <a:sx n="112" d="100"/>
          <a:sy n="112" d="100"/>
        </p:scale>
        <p:origin x="34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1-20T12:51:07.880" idx="1">
    <p:pos x="10" y="10"/>
    <p:text>This should be correct (11/20/17)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1.png>
</file>

<file path=ppt/media/image15.png>
</file>

<file path=ppt/media/image17.png>
</file>

<file path=ppt/media/image20.png>
</file>

<file path=ppt/media/image23.png>
</file>

<file path=ppt/media/image26.png>
</file>

<file path=ppt/media/image3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EA5926-EA4E-5E43-AF7D-70F124988CB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57278-B96A-634F-A0AE-C6DD39B88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6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Corrected (11/2017)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21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</a:t>
            </a:r>
            <a:r>
              <a:rPr lang="en-US" baseline="0" dirty="0" smtClean="0"/>
              <a:t>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20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 (11/20/17)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64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61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should be correct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62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should be correct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093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236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13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2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24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82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5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21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17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017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10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02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60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png"/><Relationship Id="rId5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png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png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png"/><Relationship Id="rId5" Type="http://schemas.openxmlformats.org/officeDocument/2006/relationships/image" Target="../media/image27.emf"/><Relationship Id="rId6" Type="http://schemas.openxmlformats.org/officeDocument/2006/relationships/comments" Target="../comments/comment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GCG039-137_finding_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" y="0"/>
            <a:ext cx="7418790" cy="6858000"/>
          </a:xfrm>
          <a:prstGeom prst="rect">
            <a:avLst/>
          </a:prstGeom>
        </p:spPr>
      </p:pic>
      <p:pic>
        <p:nvPicPr>
          <p:cNvPr id="5" name="Picture 4" descr="CGCG039-137_2_rotation_curve_xphys_helio_vobs_vrotObs_new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72064">
            <a:off x="1973590" y="1460227"/>
            <a:ext cx="3318568" cy="24559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298" y="2090388"/>
            <a:ext cx="3507702" cy="350296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6640641" y="4394230"/>
            <a:ext cx="749508" cy="3000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89243" y="4884143"/>
            <a:ext cx="228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Increasing wavelength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640641" y="3562443"/>
            <a:ext cx="97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Red side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44271" y="4039694"/>
            <a:ext cx="103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Blue 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3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/>
          <p:cNvCxnSpPr/>
          <p:nvPr/>
        </p:nvCxnSpPr>
        <p:spPr>
          <a:xfrm flipH="1">
            <a:off x="6693647" y="5378824"/>
            <a:ext cx="1195295" cy="612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RFGC3781_FindingChar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09" y="0"/>
            <a:ext cx="77692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227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/>
          <p:cNvCxnSpPr/>
          <p:nvPr/>
        </p:nvCxnSpPr>
        <p:spPr>
          <a:xfrm flipH="1">
            <a:off x="6693647" y="5378824"/>
            <a:ext cx="1195295" cy="612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UGC09760_FindingChar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72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264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GC1566_FindingChar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46" y="0"/>
            <a:ext cx="7465523" cy="68580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6693647" y="5378824"/>
            <a:ext cx="1195295" cy="612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272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5325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652" y="0"/>
            <a:ext cx="7523939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589" y="184666"/>
            <a:ext cx="4214552" cy="4231684"/>
          </a:xfrm>
          <a:prstGeom prst="rect">
            <a:avLst/>
          </a:prstGeom>
        </p:spPr>
      </p:pic>
      <p:pic>
        <p:nvPicPr>
          <p:cNvPr id="2" name="Picture 1" descr="IC5325_2_rotation_curve_xphys_helio_vobs_vrotObs_new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465824" flipV="1">
            <a:off x="-55277" y="2703594"/>
            <a:ext cx="3792598" cy="27641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5791651" y="2933623"/>
            <a:ext cx="1648428" cy="4295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571591" y="3461498"/>
            <a:ext cx="228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Increasing wavelength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446847" y="2686829"/>
            <a:ext cx="975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Red side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964420" y="2298372"/>
            <a:ext cx="1030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Blue side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651820" y="269820"/>
            <a:ext cx="1563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15 </a:t>
            </a:r>
            <a:r>
              <a:rPr lang="en-US" dirty="0" err="1" smtClean="0"/>
              <a:t>deg</a:t>
            </a:r>
            <a:r>
              <a:rPr lang="en-US" dirty="0" smtClean="0"/>
              <a:t> rotated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36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CG-03-58-009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40" y="0"/>
            <a:ext cx="7407107" cy="6858000"/>
          </a:xfrm>
          <a:prstGeom prst="rect">
            <a:avLst/>
          </a:prstGeom>
        </p:spPr>
      </p:pic>
      <p:pic>
        <p:nvPicPr>
          <p:cNvPr id="5" name="Picture 4" descr="MCG-03-58-009_rotated207de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572" y="374753"/>
            <a:ext cx="3391647" cy="3446869"/>
          </a:xfrm>
          <a:prstGeom prst="rect">
            <a:avLst/>
          </a:prstGeom>
        </p:spPr>
      </p:pic>
      <p:pic>
        <p:nvPicPr>
          <p:cNvPr id="6" name="Picture 5" descr="MCG-03-58-009_2_rotation_curve_xphys_helio_vobs_vrotObs_new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22009" flipH="1">
            <a:off x="939210" y="2776536"/>
            <a:ext cx="4427777" cy="299197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6341978" y="2598582"/>
            <a:ext cx="1195295" cy="612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033897" y="3243113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Increasing wavelength</a:t>
            </a:r>
            <a:endParaRPr lang="en-US" sz="1400"/>
          </a:p>
        </p:txBody>
      </p:sp>
      <p:sp>
        <p:nvSpPr>
          <p:cNvPr id="3" name="TextBox 2"/>
          <p:cNvSpPr txBox="1"/>
          <p:nvPr/>
        </p:nvSpPr>
        <p:spPr>
          <a:xfrm>
            <a:off x="6786210" y="1815826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blue</a:t>
            </a:r>
            <a:endParaRPr lang="en-US" sz="1400"/>
          </a:p>
        </p:txBody>
      </p:sp>
      <p:sp>
        <p:nvSpPr>
          <p:cNvPr id="8" name="TextBox 7"/>
          <p:cNvSpPr txBox="1"/>
          <p:nvPr/>
        </p:nvSpPr>
        <p:spPr>
          <a:xfrm>
            <a:off x="6283792" y="2650787"/>
            <a:ext cx="429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48000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GC3513_finding_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86" y="137160"/>
            <a:ext cx="7465523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491" y="3262313"/>
            <a:ext cx="3576276" cy="359568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6046470" y="4744299"/>
            <a:ext cx="636758" cy="10621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018692" y="4436522"/>
            <a:ext cx="18329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Increasing wavelength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44816" y="4906267"/>
            <a:ext cx="101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Blue side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55225" y="5561952"/>
            <a:ext cx="898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Red side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13" name="Picture 12" descr="NGC3513_2_rotation_curve_xphys_helio_vobs_vrotObs_new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26341">
            <a:off x="2142860" y="1023589"/>
            <a:ext cx="3010749" cy="222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54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GC3633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58" y="0"/>
            <a:ext cx="7372058" cy="6858000"/>
          </a:xfrm>
          <a:prstGeom prst="rect">
            <a:avLst/>
          </a:prstGeom>
        </p:spPr>
      </p:pic>
      <p:pic>
        <p:nvPicPr>
          <p:cNvPr id="5" name="Picture 4" descr="NGC3633_2_rotation_curve_xphys_helio_vobs_vrotObs_new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9497">
            <a:off x="5158853" y="-1000714"/>
            <a:ext cx="3262196" cy="2414261"/>
          </a:xfrm>
          <a:prstGeom prst="rect">
            <a:avLst/>
          </a:prstGeom>
        </p:spPr>
      </p:pic>
      <p:pic>
        <p:nvPicPr>
          <p:cNvPr id="6" name="Picture 5" descr="NGC3633_rotated7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724" y="3637508"/>
            <a:ext cx="3082875" cy="3375411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3489911" y="5118944"/>
            <a:ext cx="331919" cy="9091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79818" y="4749612"/>
            <a:ext cx="228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Increasing wavelength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269199" y="5104514"/>
            <a:ext cx="97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Red side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679818" y="6028053"/>
            <a:ext cx="103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Blue 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117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GC4536_FindingChar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881" y="0"/>
            <a:ext cx="7418790" cy="6858000"/>
          </a:xfrm>
          <a:prstGeom prst="rect">
            <a:avLst/>
          </a:prstGeom>
        </p:spPr>
      </p:pic>
      <p:pic>
        <p:nvPicPr>
          <p:cNvPr id="4" name="Picture 3" descr="NGC4536_rotated310de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244" y="2042322"/>
            <a:ext cx="4545387" cy="4452877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5939466" y="4326145"/>
            <a:ext cx="903486" cy="11113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519244" y="3866423"/>
            <a:ext cx="228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Increasing wavelength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420241" y="5516829"/>
            <a:ext cx="97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Red side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740501" y="4220859"/>
            <a:ext cx="103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Blue side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" name="Picture 2" descr="NGC4536_2_rotation_curve_xphys_helio_vobs_vrotObs_new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00342">
            <a:off x="304780" y="855534"/>
            <a:ext cx="3596035" cy="256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86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GC4939_FindingChar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91" y="0"/>
            <a:ext cx="7348692" cy="6858000"/>
          </a:xfrm>
          <a:prstGeom prst="rect">
            <a:avLst/>
          </a:prstGeom>
        </p:spPr>
      </p:pic>
      <p:pic>
        <p:nvPicPr>
          <p:cNvPr id="8" name="Picture 7" descr="NGC4939_rotated5de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044" y="2281759"/>
            <a:ext cx="3420972" cy="3616313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6733409" y="4779126"/>
            <a:ext cx="1284663" cy="1065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NGC4939_2_rotation_curve_xphys_helio_vobs_vrotObs_new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38788">
            <a:off x="468988" y="2127918"/>
            <a:ext cx="3975183" cy="294192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16591" y="5013762"/>
            <a:ext cx="228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Increasing wavelength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514114" y="3987433"/>
            <a:ext cx="595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blue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204353" y="4644430"/>
            <a:ext cx="50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red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263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GC5364_FindingChar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62" y="0"/>
            <a:ext cx="7372058" cy="6858000"/>
          </a:xfrm>
          <a:prstGeom prst="rect">
            <a:avLst/>
          </a:prstGeom>
        </p:spPr>
      </p:pic>
      <p:pic>
        <p:nvPicPr>
          <p:cNvPr id="4" name="Picture 3" descr="NGC5364_rotated48de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239" y="930399"/>
            <a:ext cx="3874761" cy="409633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7737483" y="3448192"/>
            <a:ext cx="538968" cy="5907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951742" y="3979976"/>
            <a:ext cx="228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Increasing wavelength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59781" y="2303845"/>
            <a:ext cx="97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Red side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06582" y="3551570"/>
            <a:ext cx="103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Blue side</a:t>
            </a:r>
            <a:endParaRPr lang="en-US" dirty="0"/>
          </a:p>
        </p:txBody>
      </p:sp>
      <p:pic>
        <p:nvPicPr>
          <p:cNvPr id="13" name="Picture 12" descr="NGC5364_2_rotation_curve_xphys_helio_vobs_vrotObs_new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22684">
            <a:off x="748175" y="3271849"/>
            <a:ext cx="4039809" cy="298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90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GC5786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06" y="0"/>
            <a:ext cx="7407107" cy="6858000"/>
          </a:xfrm>
          <a:prstGeom prst="rect">
            <a:avLst/>
          </a:prstGeom>
        </p:spPr>
      </p:pic>
      <p:pic>
        <p:nvPicPr>
          <p:cNvPr id="4" name="Picture 3" descr="NGC5786_rotated260de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578" y="3669357"/>
            <a:ext cx="3178435" cy="347033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3515350" y="5133464"/>
            <a:ext cx="172658" cy="11365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NGC5786_2_rotation_curve_xphys_helio_vobs_vrotObs_new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89071" flipV="1">
            <a:off x="2813604" y="561160"/>
            <a:ext cx="3640067" cy="24197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45996" y="6299501"/>
            <a:ext cx="228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Increasing wavelength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204826" y="5133464"/>
            <a:ext cx="103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Blue side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557619" y="6018778"/>
            <a:ext cx="97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Red 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965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14435</TotalTime>
  <Words>89</Words>
  <Application>Microsoft Macintosh PowerPoint</Application>
  <PresentationFormat>On-screen Show (4:3)</PresentationFormat>
  <Paragraphs>40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French</dc:creator>
  <cp:lastModifiedBy>DAVID FRENCH</cp:lastModifiedBy>
  <cp:revision>52</cp:revision>
  <dcterms:created xsi:type="dcterms:W3CDTF">2017-10-19T21:33:50Z</dcterms:created>
  <dcterms:modified xsi:type="dcterms:W3CDTF">2017-11-20T19:35:17Z</dcterms:modified>
</cp:coreProperties>
</file>

<file path=docProps/thumbnail.jpeg>
</file>